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10003" y="2557694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16  AU 20  MARS 2026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FRITES DE POMMES DE TERRE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547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SPAGHETTIS BOLOGNAISE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61476" y="3025395"/>
            <a:ext cx="2148035" cy="5291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CHOUKOUYA DE POULET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YAOURT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22724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5027</TotalTime>
  <Words>50</Words>
  <Application>Microsoft Office PowerPoint</Application>
  <PresentationFormat>Personnalisé</PresentationFormat>
  <Paragraphs>73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Montserrat Classic Bold</vt:lpstr>
      <vt:lpstr>Montserrat Classic</vt:lpstr>
      <vt:lpstr>Arial</vt:lpstr>
      <vt:lpstr>Open Sans Extra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LENOVO V15</cp:lastModifiedBy>
  <cp:revision>295</cp:revision>
  <cp:lastPrinted>2025-02-06T09:39:32Z</cp:lastPrinted>
  <dcterms:created xsi:type="dcterms:W3CDTF">2006-08-16T00:00:00Z</dcterms:created>
  <dcterms:modified xsi:type="dcterms:W3CDTF">2026-03-12T12:01:23Z</dcterms:modified>
  <dc:identifier>DAFsxQbkt_g</dc:identifier>
</cp:coreProperties>
</file>