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23  AU 27  MARS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BŒUF SAUTE AUX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COQUILLETTES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765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488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TCHEP AU POISSON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362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ROTI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60</Words>
  <Application>Microsoft Office PowerPoint</Application>
  <PresentationFormat>Personnalisé</PresentationFormat>
  <Paragraphs>77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Montserrat Classic Bold</vt:lpstr>
      <vt:lpstr>Arial</vt:lpstr>
      <vt:lpstr>Open Sans Extra Bold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296</cp:revision>
  <cp:lastPrinted>2025-02-06T09:39:32Z</cp:lastPrinted>
  <dcterms:created xsi:type="dcterms:W3CDTF">2006-08-16T00:00:00Z</dcterms:created>
  <dcterms:modified xsi:type="dcterms:W3CDTF">2026-03-19T07:46:39Z</dcterms:modified>
  <dc:identifier>DAFsxQbkt_g</dc:identifier>
</cp:coreProperties>
</file>